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5" r:id="rId3"/>
    <p:sldId id="301" r:id="rId4"/>
    <p:sldId id="297" r:id="rId5"/>
    <p:sldId id="298" r:id="rId6"/>
    <p:sldId id="299" r:id="rId7"/>
    <p:sldId id="300" r:id="rId8"/>
    <p:sldId id="302" r:id="rId9"/>
    <p:sldId id="303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6" autoAdjust="0"/>
    <p:restoredTop sz="94660"/>
  </p:normalViewPr>
  <p:slideViewPr>
    <p:cSldViewPr>
      <p:cViewPr>
        <p:scale>
          <a:sx n="50" d="100"/>
          <a:sy n="50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D4AF-5802-4704-AC16-DE91455C8FB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FF971-6B32-4C72-9A25-EA2C2248A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9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313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Эффективное поведение в конфликте</a:t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Занятие 7. Ярлыки и стереотипы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3457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Центр педагогической диагностики и консультирования детей и подростков г. Сочи </a:t>
            </a:r>
            <a:endParaRPr lang="ru-RU" dirty="0" smtClean="0"/>
          </a:p>
          <a:p>
            <a:r>
              <a:rPr lang="ru-RU" dirty="0" smtClean="0"/>
              <a:t>Автор: Попандопуло Ольга Петровна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2525266" cy="16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6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Ярлыки и оценки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764704"/>
            <a:ext cx="4176464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Игра 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Да» и «нет» не говорите»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548680"/>
            <a:ext cx="4558009" cy="261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«Да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и нет не говорите,</a:t>
            </a:r>
            <a:b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черное с белым не носите.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Вы поедете на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бал?»</a:t>
            </a:r>
          </a:p>
          <a:p>
            <a:pPr marL="0" indent="0" algn="ctr">
              <a:buNone/>
            </a:pPr>
            <a:endParaRPr lang="ru-RU" sz="4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765975" cy="45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Ярлыки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Ярлык – клеймение, навешивание каких-либо качеств на человека как способ объяснения его поведения.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Например, «маменькин сынок», «ябеда», «весь в отца» и т.д.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Ярлыки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Почему появляются ярлыки?</a:t>
            </a:r>
          </a:p>
          <a:p>
            <a:pPr marL="0" indent="0" algn="ctr">
              <a:buNone/>
            </a:pPr>
            <a:endParaRPr lang="ru-RU" sz="4000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рлыки- это правильно или нет?</a:t>
            </a:r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Навешивание ярлыков на группы людей – это мышление стереотипами.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5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" y="0"/>
            <a:ext cx="9083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Стереотип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23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Стереотип – это устоявшееся обобщение о человеке, группе людей, профессии, географическом месте и</a:t>
            </a:r>
            <a:r>
              <a:rPr lang="ru-RU" sz="36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т.д.</a:t>
            </a:r>
          </a:p>
          <a:p>
            <a:pPr marL="0" indent="0" algn="ctr">
              <a:buNone/>
            </a:pPr>
            <a:endParaRPr lang="ru-RU" sz="4000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754388" cy="225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3810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5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" y="0"/>
            <a:ext cx="9083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Стереотип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23" y="184482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Что выражают стереотипы?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Установку, отношение к человеку или группе.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279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Игра «Ярлык»</a:t>
            </a:r>
            <a:endParaRPr lang="ru-RU" sz="4800" b="1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2060848"/>
            <a:ext cx="8229600" cy="3373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«Дед Мороз со Снегурочкой едут на санях, запряженных тройкой лошадей» </a:t>
            </a:r>
            <a:endParaRPr lang="ru-RU" sz="4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55170"/>
            <a:ext cx="3211835" cy="2269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" y="0"/>
            <a:ext cx="9083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23" y="476672"/>
            <a:ext cx="8229600" cy="56886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9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Понравилось ли вам, когда с вами обращаются определенным образом</a:t>
            </a: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  <a:p>
            <a:pPr marL="0" indent="0">
              <a:buNone/>
            </a:pPr>
            <a:endParaRPr lang="ru-RU" sz="3900" b="1" dirty="0" smtClean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39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Можно ли догадаться, какие обращения были написаны на ваших карточках? </a:t>
            </a:r>
            <a:endParaRPr lang="ru-RU" sz="3900" b="1" dirty="0" smtClean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sz="3900" b="1" dirty="0" smtClean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39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Влияли ли ярлыки на продуктивность работы группы?</a:t>
            </a:r>
            <a:endParaRPr lang="ru-RU" sz="3900" b="1" dirty="0" smtClean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3251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" y="0"/>
            <a:ext cx="9083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23" y="476672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Что плохого в навешивании ярлыков?</a:t>
            </a:r>
          </a:p>
          <a:p>
            <a:pPr marL="0" indent="0">
              <a:buNone/>
            </a:pPr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вас 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когда-нибудь навешивали ярлыки? Это повлияло на ваше поведение?</a:t>
            </a:r>
          </a:p>
          <a:p>
            <a:pPr marL="0" indent="0">
              <a:buNone/>
            </a:pPr>
            <a:endParaRPr lang="ru-RU" sz="40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66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17048</TotalTime>
  <Words>183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Эффективное поведение в конфликте Занятие 7. Ярлыки и стереотипы </vt:lpstr>
      <vt:lpstr>Игра  «Да» и «нет» не говорите»  </vt:lpstr>
      <vt:lpstr>Ярлыки</vt:lpstr>
      <vt:lpstr>Ярлыки</vt:lpstr>
      <vt:lpstr>Стереотип</vt:lpstr>
      <vt:lpstr>Стереотип</vt:lpstr>
      <vt:lpstr>Игра «Ярлык»</vt:lpstr>
      <vt:lpstr>Презентация PowerPoint</vt:lpstr>
      <vt:lpstr>Презентация PowerPoint</vt:lpstr>
      <vt:lpstr>Ярлыки и оценки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поведение в конфликте</dc:title>
  <dc:creator>Администратор</dc:creator>
  <cp:lastModifiedBy>Olga</cp:lastModifiedBy>
  <cp:revision>138</cp:revision>
  <dcterms:created xsi:type="dcterms:W3CDTF">2015-02-16T07:45:38Z</dcterms:created>
  <dcterms:modified xsi:type="dcterms:W3CDTF">2016-04-12T16:35:51Z</dcterms:modified>
</cp:coreProperties>
</file>