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6" r:id="rId6"/>
    <p:sldId id="277" r:id="rId7"/>
    <p:sldId id="259" r:id="rId8"/>
    <p:sldId id="260" r:id="rId9"/>
    <p:sldId id="261" r:id="rId10"/>
    <p:sldId id="278" r:id="rId11"/>
    <p:sldId id="264" r:id="rId12"/>
    <p:sldId id="265" r:id="rId13"/>
    <p:sldId id="267" r:id="rId14"/>
    <p:sldId id="268" r:id="rId15"/>
    <p:sldId id="269" r:id="rId16"/>
    <p:sldId id="272" r:id="rId17"/>
    <p:sldId id="271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Занятие 10. </a:t>
            </a:r>
            <a:r>
              <a:rPr lang="ru-RU" sz="3600" dirty="0" err="1" smtClean="0">
                <a:solidFill>
                  <a:srgbClr val="FF0000"/>
                </a:solidFill>
              </a:rPr>
              <a:t>Внутриличностный</a:t>
            </a:r>
            <a:r>
              <a:rPr lang="ru-RU" sz="3600" dirty="0" smtClean="0">
                <a:solidFill>
                  <a:srgbClr val="FF0000"/>
                </a:solidFill>
              </a:rPr>
              <a:t> конфликт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г. Сочи</a:t>
            </a:r>
          </a:p>
          <a:p>
            <a:r>
              <a:rPr lang="ru-RU" dirty="0" smtClean="0"/>
              <a:t>Автор: Попандопуло Ольга Петровна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Положительные последствия </a:t>
            </a:r>
            <a:r>
              <a:rPr lang="ru-RU" sz="3600" b="1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b="1" dirty="0" smtClean="0">
                <a:latin typeface="Cambria" panose="02040503050406030204" pitchFamily="18" charset="0"/>
              </a:rPr>
              <a:t> конфликтов</a:t>
            </a:r>
            <a:endParaRPr lang="ru-RU" sz="3600" b="1" dirty="0"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37" y="1484784"/>
            <a:ext cx="572414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84784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 - преодоление конфликтов даёт личности ощущение полноты жизни, делает её внутренне богаче, ярче и полноценнее. В этом плане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внутриличностные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конфликты дают нам возможность насладиться победой над самим собой, когда человек своё реальное «Я» хотя бы на немного приближает к своему идеальному «Я».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69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b="1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b="1" dirty="0" smtClean="0">
                <a:latin typeface="Cambria" panose="02040503050406030204" pitchFamily="18" charset="0"/>
              </a:rPr>
              <a:t> конфликтов</a:t>
            </a:r>
            <a:endParaRPr lang="ru-RU" sz="36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Компромисс: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Сделать выбор в пользу какого-то варианта и приступить к его реализации.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168352" cy="465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6" y="0"/>
            <a:ext cx="91506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</a:rPr>
              <a:t>Уход: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Уход от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496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307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3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Сублимация: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Перевод внутренней энергии в другие сферы деятельности – занятие творчеством, спортом, музыкой и т.п.</a:t>
            </a:r>
          </a:p>
        </p:txBody>
      </p:sp>
    </p:spTree>
    <p:extLst>
      <p:ext uri="{BB962C8B-B14F-4D97-AF65-F5344CB8AC3E}">
        <p14:creationId xmlns:p14="http://schemas.microsoft.com/office/powerpoint/2010/main" val="31010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324" cy="692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конфликтов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Идеализация: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предавание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мечтаниям, фантазиям, уход от действительности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7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ambria" panose="02040503050406030204" pitchFamily="18" charset="0"/>
              </a:rPr>
              <a:t>Способы разрешения </a:t>
            </a:r>
            <a:r>
              <a:rPr lang="ru-RU" sz="3600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dirty="0" smtClean="0">
                <a:latin typeface="Cambria" panose="02040503050406030204" pitchFamily="18" charset="0"/>
              </a:rPr>
              <a:t> конфликтов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Вытеснение: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Подавление чувств, устремлений, желаний.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212976"/>
            <a:ext cx="4217268" cy="262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418" y="1600200"/>
            <a:ext cx="395638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Голлум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из фильма «Властелин колец»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своим желанием и необходимостью поступить правильно.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5" y="2096852"/>
            <a:ext cx="426287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28092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Раскольников из романа Ф.М. Достоевского «Преступление и наказание»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бесчеловечной теорией и нравственными ценностями.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38771"/>
            <a:ext cx="3888432" cy="290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4784"/>
            <a:ext cx="46300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Андрий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из повести Н.В. Гоголя «Тарас Бульба».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конфликт между семейными, религиозными традициями и любовью к девушке другой веры. 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22920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Ромео и Джульетта.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конфликт между любовью и запретами родителей.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08" y="1844824"/>
            <a:ext cx="5215088" cy="32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Игра «Чиновник»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Чиновник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Начальник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Представитель общественности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Проситель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Представитель местной мафии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Жена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Совесть чиновника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Группа  экспертов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4" y="4365103"/>
            <a:ext cx="3409131" cy="228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Отгадай персонаж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93" y="4293095"/>
            <a:ext cx="8229600" cy="19442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Девочка из м/ф «Головоломка» -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конфликт между своими желаниями и послушанием родителям.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1" y="1372452"/>
            <a:ext cx="4572508" cy="256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конфликт – это…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…конфликт внутри человека – его мотивов, потребностей, интересов, ценностей, целей.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Наличие противоречий является основой для возникновения конфликта.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3291836" cy="227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1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 конфликт воспринимается человеком как психологическая проблема, это всегда переживание.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22192" cy="245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1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Конструктивный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 конфликт является неотъемлемым элементом развития его психики.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43028"/>
            <a:ext cx="33956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1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Деструктивный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внутриличностный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 конфликт вызывает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сильные переживания и </a:t>
            </a:r>
            <a:r>
              <a:rPr lang="ru-RU" smtClean="0">
                <a:solidFill>
                  <a:schemeClr val="bg1"/>
                </a:solidFill>
                <a:latin typeface="Cambria" panose="02040503050406030204" pitchFamily="18" charset="0"/>
              </a:rPr>
              <a:t>может привести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 </a:t>
            </a:r>
            <a:r>
              <a:rPr lang="ru-RU">
                <a:solidFill>
                  <a:schemeClr val="bg1"/>
                </a:solidFill>
                <a:latin typeface="Cambria" panose="02040503050406030204" pitchFamily="18" charset="0"/>
              </a:rPr>
              <a:t>серьезным </a:t>
            </a:r>
            <a:r>
              <a:rPr lang="ru-RU" smtClean="0">
                <a:solidFill>
                  <a:schemeClr val="bg1"/>
                </a:solidFill>
                <a:latin typeface="Cambria" panose="02040503050406030204" pitchFamily="18" charset="0"/>
              </a:rPr>
              <a:t>последствиям. 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72588"/>
            <a:ext cx="4163742" cy="267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Виды </a:t>
            </a:r>
            <a:r>
              <a:rPr lang="ru-RU" sz="3600" b="1" dirty="0" err="1">
                <a:latin typeface="Cambria Math" pitchFamily="18" charset="0"/>
                <a:ea typeface="Cambria Math" pitchFamily="18" charset="0"/>
                <a:cs typeface="Times New Roman"/>
              </a:rPr>
              <a:t>внутриличностного</a:t>
            </a:r>
            <a:r>
              <a:rPr lang="ru-RU" sz="3600" b="1" dirty="0">
                <a:latin typeface="Cambria Math" pitchFamily="18" charset="0"/>
                <a:ea typeface="Cambria Math" pitchFamily="18" charset="0"/>
                <a:cs typeface="Times New Roman"/>
              </a:rPr>
              <a:t> конфликта:</a:t>
            </a: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/>
            </a:r>
            <a:b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</a:b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0" y="980728"/>
            <a:ext cx="6069920" cy="56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4536504" cy="54773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Cambria Math" pitchFamily="18" charset="0"/>
                <a:ea typeface="Cambria Math" pitchFamily="18" charset="0"/>
                <a:cs typeface="Times New Roman"/>
              </a:rPr>
              <a:t>- </a:t>
            </a: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мотивационный (между «хочу» и «хочу»);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- нравственный (между «хочу» и «надо»);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- конфликт нереализованного желания (между «хочу» и «надо»);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- ролевой (между «надо» и «надо»);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- адаптационный (между «надо» и «могу»);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- конфликт неадекватной самооценки (между «могу» и «могу»).</a:t>
            </a:r>
            <a:endParaRPr lang="ru-RU" sz="2000" dirty="0"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7" b="98814" l="5528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2435">
            <a:off x="5160452" y="4075161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 smtClean="0">
              <a:latin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6" b="99177" l="1000" r="9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4" y="188641"/>
            <a:ext cx="9207436" cy="67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Положительные последствия </a:t>
            </a:r>
            <a:r>
              <a:rPr lang="ru-RU" sz="3600" b="1" dirty="0" err="1" smtClean="0">
                <a:latin typeface="Cambria" panose="02040503050406030204" pitchFamily="18" charset="0"/>
              </a:rPr>
              <a:t>внутриличностных</a:t>
            </a:r>
            <a:r>
              <a:rPr lang="ru-RU" sz="3600" b="1" dirty="0" smtClean="0">
                <a:latin typeface="Cambria" panose="02040503050406030204" pitchFamily="18" charset="0"/>
              </a:rPr>
              <a:t> конфликтов</a:t>
            </a:r>
            <a:endParaRPr lang="ru-RU" sz="3600" b="1" dirty="0"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37" y="1484784"/>
            <a:ext cx="572414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484784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- конфликт является средством и способом саморазвития и </a:t>
            </a:r>
            <a:r>
              <a:rPr lang="ru-RU" sz="2800" dirty="0" err="1">
                <a:latin typeface="Cambria Math" pitchFamily="18" charset="0"/>
                <a:ea typeface="Cambria Math" pitchFamily="18" charset="0"/>
              </a:rPr>
              <a:t>самоактуализации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 личности;</a:t>
            </a:r>
          </a:p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  - конфликты помогают самопознанию личности и выработке адекватной самооценки;</a:t>
            </a:r>
          </a:p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  - </a:t>
            </a:r>
            <a:r>
              <a:rPr lang="ru-RU" sz="2800" dirty="0" err="1">
                <a:latin typeface="Cambria Math" pitchFamily="18" charset="0"/>
                <a:ea typeface="Cambria Math" pitchFamily="18" charset="0"/>
              </a:rPr>
              <a:t>внутриличностный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 конфликт закаляет волю и укрепляет психику человека</a:t>
            </a:r>
            <a:r>
              <a:rPr lang="ru-RU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75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451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Эффективное поведение в конфликте Занятие 10. Внутриличностный конфликт </vt:lpstr>
      <vt:lpstr>Игра «Чиновник»</vt:lpstr>
      <vt:lpstr>Внутриличностный конфликт – это…</vt:lpstr>
      <vt:lpstr>Презентация PowerPoint</vt:lpstr>
      <vt:lpstr>Презентация PowerPoint</vt:lpstr>
      <vt:lpstr>Презентация PowerPoint</vt:lpstr>
      <vt:lpstr>Виды внутриличностного конфликта: </vt:lpstr>
      <vt:lpstr>Презентация PowerPoint</vt:lpstr>
      <vt:lpstr>Положительные последствия внутриличностных конфликтов</vt:lpstr>
      <vt:lpstr>Положительные последствия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Способы разрешения внутриличностных конфликтов</vt:lpstr>
      <vt:lpstr>Отгадай персонаж</vt:lpstr>
      <vt:lpstr>Отгадай персонаж</vt:lpstr>
      <vt:lpstr>Отгадай персонаж</vt:lpstr>
      <vt:lpstr>Отгадай персонаж</vt:lpstr>
      <vt:lpstr>Отгадай персонаж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 Занятие 10. Внутриличностный конфликт </dc:title>
  <dc:creator>Администратор</dc:creator>
  <cp:lastModifiedBy>DNA7 X86</cp:lastModifiedBy>
  <cp:revision>51</cp:revision>
  <dcterms:created xsi:type="dcterms:W3CDTF">2016-01-15T08:50:28Z</dcterms:created>
  <dcterms:modified xsi:type="dcterms:W3CDTF">2017-02-10T07:10:10Z</dcterms:modified>
</cp:coreProperties>
</file>