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95" r:id="rId4"/>
    <p:sldId id="314" r:id="rId5"/>
    <p:sldId id="312" r:id="rId6"/>
    <p:sldId id="310" r:id="rId7"/>
    <p:sldId id="298" r:id="rId8"/>
    <p:sldId id="301" r:id="rId9"/>
    <p:sldId id="302" r:id="rId10"/>
    <p:sldId id="303" r:id="rId11"/>
    <p:sldId id="304" r:id="rId12"/>
    <p:sldId id="305" r:id="rId13"/>
    <p:sldId id="313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4AF-5802-4704-AC16-DE91455C8FB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F971-6B32-4C72-9A25-EA2C2248A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Занятие 8. Способы выражения чувств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 г. Сочи </a:t>
            </a:r>
            <a:endParaRPr lang="en-US" dirty="0" smtClean="0"/>
          </a:p>
          <a:p>
            <a:r>
              <a:rPr lang="ru-RU" dirty="0" smtClean="0"/>
              <a:t>Автор: Попандопуло Ольга Петровна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0404" y="27135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Анализ ситуации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49" y="12411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4646" y="3151420"/>
            <a:ext cx="2486496" cy="11268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Невыполненное задание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31332" y="3684566"/>
            <a:ext cx="55775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0-конечная звезда 14"/>
          <p:cNvSpPr/>
          <p:nvPr/>
        </p:nvSpPr>
        <p:spPr>
          <a:xfrm>
            <a:off x="4283968" y="2027311"/>
            <a:ext cx="3456384" cy="3375084"/>
          </a:xfrm>
          <a:prstGeom prst="star10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ym typeface="Symbol"/>
              </a:rPr>
              <a:t>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14900" y="113345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Мои чувства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80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Администратор\Desktop\эффективное поведение в конфликте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8" y="4208776"/>
            <a:ext cx="2694502" cy="179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404" y="27135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Анализ ситуации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49" y="12411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125" y="2326377"/>
            <a:ext cx="2486496" cy="11268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Невыполненное задание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13621" y="2922100"/>
            <a:ext cx="55775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0-конечная звезда 14"/>
          <p:cNvSpPr/>
          <p:nvPr/>
        </p:nvSpPr>
        <p:spPr>
          <a:xfrm>
            <a:off x="3044253" y="1829559"/>
            <a:ext cx="2463849" cy="2186536"/>
          </a:xfrm>
          <a:prstGeom prst="star10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Обида</a:t>
            </a:r>
          </a:p>
          <a:p>
            <a:pPr algn="ctr"/>
            <a:r>
              <a:rPr lang="ru-RU" sz="1600" dirty="0" smtClean="0"/>
              <a:t>Досада</a:t>
            </a:r>
          </a:p>
          <a:p>
            <a:pPr algn="ctr"/>
            <a:r>
              <a:rPr lang="ru-RU" sz="2400" dirty="0" smtClean="0"/>
              <a:t>Огорчение</a:t>
            </a:r>
          </a:p>
          <a:p>
            <a:pPr algn="ctr"/>
            <a:r>
              <a:rPr lang="ru-RU" sz="1600" dirty="0" smtClean="0"/>
              <a:t>Гнев</a:t>
            </a:r>
          </a:p>
          <a:p>
            <a:pPr algn="ctr"/>
            <a:r>
              <a:rPr lang="ru-RU" sz="1600" dirty="0" smtClean="0"/>
              <a:t>Замешательство </a:t>
            </a:r>
          </a:p>
          <a:p>
            <a:pPr algn="ctr"/>
            <a:r>
              <a:rPr lang="ru-RU" sz="1600" dirty="0" smtClean="0"/>
              <a:t>Раздражение 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73450" y="113345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Мои чувства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458544" y="1006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делать с чувствами?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2" y="2326377"/>
            <a:ext cx="1440162" cy="3105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Подавить 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923578" y="2191616"/>
            <a:ext cx="636316" cy="56343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2827"/>
            <a:ext cx="585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08102" y="3100327"/>
            <a:ext cx="1440162" cy="301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Выразить 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59" y="4519850"/>
            <a:ext cx="3234673" cy="142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34051" y="1133455"/>
            <a:ext cx="16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34051" y="2056855"/>
            <a:ext cx="1609949" cy="7346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лопнуть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34051" y="2922827"/>
            <a:ext cx="1609949" cy="6588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 всем стало обидно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4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Задание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644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Изобразить учителя,  который пытается сдержать раздражение, но наконец взрывается.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Изобразить учителя, выражающего агрессивно свою обиду за невыполненные обещания.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Вывод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644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первом случае мы рискуем испортить собственное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здоровье.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втором – испортить отношения с людьми, создать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конфликт.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Есть ли третий способ?</a:t>
            </a:r>
          </a:p>
        </p:txBody>
      </p:sp>
    </p:spTree>
    <p:extLst>
      <p:ext uri="{BB962C8B-B14F-4D97-AF65-F5344CB8AC3E}">
        <p14:creationId xmlns:p14="http://schemas.microsoft.com/office/powerpoint/2010/main" val="21930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49" y="12411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125" y="2326377"/>
            <a:ext cx="2486496" cy="11268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Невыполненное задание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13621" y="2922100"/>
            <a:ext cx="55775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0-конечная звезда 14"/>
          <p:cNvSpPr/>
          <p:nvPr/>
        </p:nvSpPr>
        <p:spPr>
          <a:xfrm>
            <a:off x="3044253" y="1829559"/>
            <a:ext cx="2463849" cy="2186536"/>
          </a:xfrm>
          <a:prstGeom prst="star10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Обида</a:t>
            </a:r>
          </a:p>
          <a:p>
            <a:pPr algn="ctr"/>
            <a:r>
              <a:rPr lang="ru-RU" sz="1600" dirty="0" smtClean="0"/>
              <a:t>Досада</a:t>
            </a:r>
          </a:p>
          <a:p>
            <a:pPr algn="ctr"/>
            <a:r>
              <a:rPr lang="ru-RU" sz="2400" dirty="0" smtClean="0"/>
              <a:t>Огорчение</a:t>
            </a:r>
          </a:p>
          <a:p>
            <a:pPr algn="ctr"/>
            <a:r>
              <a:rPr lang="ru-RU" sz="1600" dirty="0" smtClean="0"/>
              <a:t>Гнев</a:t>
            </a:r>
          </a:p>
          <a:p>
            <a:pPr algn="ctr"/>
            <a:r>
              <a:rPr lang="ru-RU" sz="1600" dirty="0" smtClean="0"/>
              <a:t>Замешательство </a:t>
            </a:r>
          </a:p>
          <a:p>
            <a:pPr algn="ctr"/>
            <a:r>
              <a:rPr lang="ru-RU" sz="1600" dirty="0" smtClean="0"/>
              <a:t>Раздражение 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73450" y="113345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Мои чувства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458544" y="1006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делать с чувствами?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2" y="2326377"/>
            <a:ext cx="1440162" cy="3105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Подавить </a:t>
            </a: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923578" y="2191616"/>
            <a:ext cx="636316" cy="56343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2827"/>
            <a:ext cx="585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08102" y="3100327"/>
            <a:ext cx="1440162" cy="301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Выразить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34051" y="1133455"/>
            <a:ext cx="16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34051" y="2056855"/>
            <a:ext cx="1609949" cy="7346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лопнуть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34051" y="2922827"/>
            <a:ext cx="1609949" cy="6588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 всем стало обидно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299398">
            <a:off x="5128074" y="3671230"/>
            <a:ext cx="1386884" cy="3867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выразить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160">
            <a:off x="6328521" y="3887321"/>
            <a:ext cx="5857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70631" y="3864599"/>
            <a:ext cx="1589801" cy="12131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Чтобы всем стало приятно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4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Ситуация 1</a:t>
            </a:r>
          </a:p>
          <a:p>
            <a:pPr marL="0" indent="0">
              <a:buNone/>
            </a:pPr>
            <a:r>
              <a:rPr lang="ru-RU" sz="2400" dirty="0" smtClean="0"/>
              <a:t>Друг </a:t>
            </a:r>
            <a:r>
              <a:rPr lang="ru-RU" sz="2400" dirty="0"/>
              <a:t>взял у меня книгу на три дня. Она мне нужна, чтобы написать сочинение. Прошло три дня, а книги нет. Я звоню другу и говорю: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Ситуация </a:t>
            </a:r>
            <a:r>
              <a:rPr lang="ru-RU" sz="2400" dirty="0"/>
              <a:t>2</a:t>
            </a:r>
          </a:p>
          <a:p>
            <a:pPr marL="0" indent="0">
              <a:buNone/>
            </a:pPr>
            <a:r>
              <a:rPr lang="ru-RU" sz="2400" dirty="0"/>
              <a:t>Я обещал(а) маме быть дома сразу после уроков или позвонить, если я задерживаюсь. Но я так увлекся общением с друзьями, что не заметил(а), как наступил вечер. Я возвращаюсь домой, мама открывает дверь и говорит: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Ситуация </a:t>
            </a:r>
            <a:r>
              <a:rPr lang="ru-RU" sz="2400" dirty="0"/>
              <a:t>3</a:t>
            </a:r>
          </a:p>
          <a:p>
            <a:pPr marL="0" indent="0">
              <a:buNone/>
            </a:pPr>
            <a:r>
              <a:rPr lang="ru-RU" sz="2400" dirty="0"/>
              <a:t>К понедельнику нужно было сдать сочинение. В понедельник сказали, что последний срок будет в среду. В среду на уроке учительница спрашивает: «Где твое сочинение?». Я честно признаюсь: «Забыл», опускаю глаза и жду, что будет дальше. Учительница: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5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Написать 3 решения для каждой ситуации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641905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стиле «Сдержанность»</a:t>
            </a:r>
          </a:p>
          <a:p>
            <a:pPr marL="514350" indent="-514350">
              <a:buAutoNum type="arabicPeriod"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стиле «Чтобы всем было плохо»</a:t>
            </a:r>
          </a:p>
          <a:p>
            <a:pPr marL="514350" indent="-514350">
              <a:buAutoNum type="arabicPeriod"/>
            </a:pP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Мирный выход в стиле сотрудничества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799"/>
            <a:ext cx="2255155" cy="21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способ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075241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 скрывать своего чувства, выразить, стараясь никого не обидеть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Выразить доброе отношение к людям, с которыми надеялись восстановить хорошие отношения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Выразить надежды и предложения по мирному выходу из конфликта, но оставить собеседникам свободу выбора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Игра «Встреча»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06" y="1700808"/>
            <a:ext cx="6187387" cy="4331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12" y="332656"/>
            <a:ext cx="417646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Эмоции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 descr="F:\эмоции\удивленный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4682"/>
            <a:ext cx="2372873" cy="22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эмоции\усталы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76"/>
            <a:ext cx="2421641" cy="21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эмоции\в восторге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80" y="4435956"/>
            <a:ext cx="2097028" cy="22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эмоции\в замешательстве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0" y="4364682"/>
            <a:ext cx="1943104" cy="24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эмоции\довольный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65" y="2197604"/>
            <a:ext cx="2016256" cy="23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эмоции\завидует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24" y="2433826"/>
            <a:ext cx="2098552" cy="19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эмоции\злой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93" y="-31995"/>
            <a:ext cx="2221997" cy="25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эмоции\обеспокоеный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94" y="1338846"/>
            <a:ext cx="2037592" cy="24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эмоции\переживает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99" y="3358133"/>
            <a:ext cx="2615189" cy="23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Список  чувств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6443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Радость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Печаль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Гнев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Страх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Покой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Скука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Раздражение </a:t>
            </a:r>
          </a:p>
        </p:txBody>
      </p:sp>
    </p:spTree>
    <p:extLst>
      <p:ext uri="{BB962C8B-B14F-4D97-AF65-F5344CB8AC3E}">
        <p14:creationId xmlns:p14="http://schemas.microsoft.com/office/powerpoint/2010/main" val="33552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Задание</a:t>
            </a:r>
            <a:endParaRPr lang="ru-RU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013176"/>
            <a:ext cx="5400600" cy="15016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Продолжить список чувств за 2 минуты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98" y="1772816"/>
            <a:ext cx="2582566" cy="2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Задание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644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Подчеркнуть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чертой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эмоции, которые вы ИСПЫТЫВАЛИ.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Подчеркните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чертами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эмоции, которые испытывали ЧАСТО.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Вычеркнуть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чувства, которые вы НЕ ХОТЕЛИ бы испытывать вообще.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0367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вы думаете…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8860" y="1436582"/>
            <a:ext cx="6602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Бывают ли абсолютно бесполезные или стопроцентно вредные чувства?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ывают ли чувства, не приносящие никакого вреда?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Могут ли чувства быть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конфликтогенами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967534" cy="28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5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вы думаете…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0860" y="1728971"/>
            <a:ext cx="3647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Нужно ли владеть своими чувствами?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96296"/>
            <a:ext cx="3135794" cy="393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437906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Способы</a:t>
            </a:r>
          </a:p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ыражения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чувств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334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889810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3002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1578"/>
            <a:ext cx="327977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418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Эффективное поведение в конфликте Занятие 8. Способы выражения чувств  </vt:lpstr>
      <vt:lpstr>Игра «Встреча»</vt:lpstr>
      <vt:lpstr>Эмоции </vt:lpstr>
      <vt:lpstr>Список  чувств</vt:lpstr>
      <vt:lpstr>Задание</vt:lpstr>
      <vt:lpstr>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  <vt:lpstr>Вывод </vt:lpstr>
      <vt:lpstr>Презентация PowerPoint</vt:lpstr>
      <vt:lpstr>Презентация PowerPoint</vt:lpstr>
      <vt:lpstr>Написать 3 решения для каждой ситуации</vt:lpstr>
      <vt:lpstr>3 способ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</dc:title>
  <dc:creator>Администратор</dc:creator>
  <cp:lastModifiedBy>DNA7 X86</cp:lastModifiedBy>
  <cp:revision>158</cp:revision>
  <dcterms:created xsi:type="dcterms:W3CDTF">2015-02-16T07:45:38Z</dcterms:created>
  <dcterms:modified xsi:type="dcterms:W3CDTF">2016-10-21T11:38:51Z</dcterms:modified>
</cp:coreProperties>
</file>