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323" r:id="rId4"/>
    <p:sldId id="309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D4AF-5802-4704-AC16-DE91455C8FB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F971-6B32-4C72-9A25-EA2C2248A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13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поведение в конфликте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Занятие 9. Техника Я-сообщение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345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Центр педагогической диагностики и консультирования детей и подростков г. Сочи</a:t>
            </a:r>
          </a:p>
          <a:p>
            <a:r>
              <a:rPr lang="ru-RU" dirty="0" smtClean="0"/>
              <a:t>Автор: Попандопуло Ольга Петровна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5266" cy="1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Я-сообщение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В результате вместо обвинения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«Опять ты опоздал»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мы получаем фразу вроде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«Пока я тебя жду,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я волнуюсь, потому что не знаю причину твоего опоздания. Мне бы очень хотелось, чтобы ты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звонил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мне, если не можешь прийти вовремя».</a:t>
            </a:r>
          </a:p>
        </p:txBody>
      </p:sp>
    </p:spTree>
    <p:extLst>
      <p:ext uri="{BB962C8B-B14F-4D97-AF65-F5344CB8AC3E}">
        <p14:creationId xmlns:p14="http://schemas.microsoft.com/office/powerpoint/2010/main" val="19303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Я-сообщение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Техника Я-сообщений не провоцирует конфликт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не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заставляет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собеседника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защищаться,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она приглашает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его к диалогу, дает возможность высказать свое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мнение 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1775"/>
            <a:ext cx="9755188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606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latin typeface="Cambria" panose="02040503050406030204" pitchFamily="18" charset="0"/>
              </a:rPr>
              <a:t>Ситуация 1</a:t>
            </a:r>
          </a:p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Друг </a:t>
            </a:r>
            <a:r>
              <a:rPr lang="ru-RU" sz="2600" dirty="0">
                <a:latin typeface="Cambria" panose="02040503050406030204" pitchFamily="18" charset="0"/>
              </a:rPr>
              <a:t>взял у меня книгу на три дня. Она мне нужна, чтобы написать сочинение. Прошло три дня, а книги нет. Я звоню другу и говорю: </a:t>
            </a:r>
          </a:p>
          <a:p>
            <a:pPr marL="0" indent="0" algn="ctr">
              <a:buNone/>
            </a:pPr>
            <a:endParaRPr lang="ru-RU" sz="26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Ситуация 2</a:t>
            </a:r>
          </a:p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Я обещал(а) маме быть дома сразу после уроков или позвонить, если я задерживаюсь. Но я так увлекся общением с друзьями, что не заметил(а), как наступил вечер. Я возвращаюсь домой, мама открывает дверь и говорит:</a:t>
            </a:r>
          </a:p>
          <a:p>
            <a:pPr marL="0" indent="0" algn="ctr">
              <a:buNone/>
            </a:pPr>
            <a:endParaRPr lang="ru-RU" sz="26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Ситуация 3</a:t>
            </a:r>
          </a:p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К понедельнику нужно было сдать сочинение. В понедельник сказали, что последний срок будет в среду. В среду на уроке учительница спрашивает: «Где твое сочинение?». Я честно признаюсь: «Забыл», опускаю глаза и жду, что будет дальше. Учительница: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86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98876"/>
            <a:ext cx="417646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эмоционального опроса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 descr="F:\эмоции\удивленный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38" y="5527632"/>
            <a:ext cx="1376334" cy="13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эмоции\усталый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22" y="548680"/>
            <a:ext cx="1535728" cy="13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эмоции\в восторге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4" y="5391294"/>
            <a:ext cx="1296144" cy="13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эмоции\в замешательстве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28" y="5242888"/>
            <a:ext cx="1401519" cy="17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эмоции\довольный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30" y="5383996"/>
            <a:ext cx="1270238" cy="14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эмоции\завидует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47" y="236702"/>
            <a:ext cx="1444121" cy="13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эмоции\злой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86" y="4599892"/>
            <a:ext cx="1342600" cy="15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эмоции\обеспокоеный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8425"/>
            <a:ext cx="1259700" cy="1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эмоции\переживает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09" y="5233710"/>
            <a:ext cx="1615338" cy="14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704429"/>
              </p:ext>
            </p:extLst>
          </p:nvPr>
        </p:nvGraphicFramePr>
        <p:xfrm>
          <a:off x="1079172" y="1990348"/>
          <a:ext cx="756443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109"/>
                <a:gridCol w="1891109"/>
                <a:gridCol w="1891109"/>
                <a:gridCol w="1891109"/>
              </a:tblGrid>
              <a:tr h="126216">
                <a:tc>
                  <a:txBody>
                    <a:bodyPr/>
                    <a:lstStyle/>
                    <a:p>
                      <a:r>
                        <a:rPr lang="ru-RU" dirty="0" smtClean="0"/>
                        <a:t>Эмоция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это испытывал(а)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это часто испытывал(а)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не хочу этого испытывать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Радость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Гнев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Печаль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Покой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Раздражение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Скука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98876"/>
            <a:ext cx="417646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эмоционального опроса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 descr="F:\эмоции\удивленный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38" y="5527632"/>
            <a:ext cx="1376334" cy="13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эмоции\усталый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22" y="548680"/>
            <a:ext cx="1535728" cy="13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эмоции\в восторге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4" y="5391294"/>
            <a:ext cx="1296144" cy="13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эмоции\в замешательстве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28" y="5242888"/>
            <a:ext cx="1401519" cy="17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эмоции\довольный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30" y="5383996"/>
            <a:ext cx="1270238" cy="14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эмоции\завидует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47" y="236702"/>
            <a:ext cx="1444121" cy="13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эмоции\злой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86" y="4599892"/>
            <a:ext cx="1342600" cy="15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эмоции\обеспокоеный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8425"/>
            <a:ext cx="1259700" cy="1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эмоции\переживает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09" y="5233710"/>
            <a:ext cx="1615338" cy="14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92539"/>
              </p:ext>
            </p:extLst>
          </p:nvPr>
        </p:nvGraphicFramePr>
        <p:xfrm>
          <a:off x="1079172" y="1990348"/>
          <a:ext cx="756443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109"/>
                <a:gridCol w="1891109"/>
                <a:gridCol w="1891109"/>
                <a:gridCol w="1891109"/>
              </a:tblGrid>
              <a:tr h="126216">
                <a:tc>
                  <a:txBody>
                    <a:bodyPr/>
                    <a:lstStyle/>
                    <a:p>
                      <a:r>
                        <a:rPr lang="ru-RU" dirty="0" smtClean="0"/>
                        <a:t>Эмоция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это испытывал(а)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это часто испытывал(а)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не хочу этого испытывать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Радость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Гнев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Печаль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Покой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Раздражение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Скука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8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 выразить эмоции, чтобы всем было приятно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075241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скрывать своего чувства, выразить, стараясь никого не обидеть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Выразить доброе отношение к людям, с которыми надеялись восстановить хорошие отношения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Выразить надежды и предложения по мирному выходу из конфликта, но оставить собеседникам свободу выбора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Каким образом?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Техника Я-сообщений.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Ситуация: вы собрались с другом (подругой) в кино. Договорились встретиться в определенном месте. Друг опоздал на полчаса, не предупредил, вы оба опоздали в кино.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Что вы ему скажете?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06" y="4864782"/>
            <a:ext cx="4051117" cy="220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Я-сообщение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1. Начинать фразу надо описанием того факта, который не устраивает вас в поведении другого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человека. Никаких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эмоций или оценки человека как личности. Например, так: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«Пока я тебя ждал…»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98" y="4293096"/>
            <a:ext cx="3587552" cy="224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5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Я-сообщение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2. Далее следует описать свои ощущения в связи с таким поведением. Например: «я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расстраивался»,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«я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волновался»,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«я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огорчился»,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«я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переживал», «я злился».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0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Я-сообщение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3. Потом нужно объяснить, какое воздействие это поведение оказывает на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вас. Продолжение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может быть таким: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«потому что я боялся опоздать в кино»,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«потому что я не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знал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причину твоего опоздания», «потому что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меня мучила неизвестность»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т.д.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Я-сообщение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4. В завершающей части фразы надо сообщить о вашем желании, то есть о том, какое поведение вы бы хотели видеть вместо того, которое вызвало у вас недовольство.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«Мне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бы очень хотелось, чтобы ты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звонил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мне, если не можешь прийти вовремя».</a:t>
            </a:r>
          </a:p>
        </p:txBody>
      </p:sp>
    </p:spTree>
    <p:extLst>
      <p:ext uri="{BB962C8B-B14F-4D97-AF65-F5344CB8AC3E}">
        <p14:creationId xmlns:p14="http://schemas.microsoft.com/office/powerpoint/2010/main" val="16124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572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Эффективное поведение в конфликте Занятие 9. Техника Я-сообщение </vt:lpstr>
      <vt:lpstr>Результаты эмоционального опроса</vt:lpstr>
      <vt:lpstr>Результаты эмоционального опроса</vt:lpstr>
      <vt:lpstr> Способ выразить эмоции, чтобы всем было приятно</vt:lpstr>
      <vt:lpstr>Каким образом?</vt:lpstr>
      <vt:lpstr>Я-сообщение</vt:lpstr>
      <vt:lpstr>Я-сообщение</vt:lpstr>
      <vt:lpstr>Я-сообщение</vt:lpstr>
      <vt:lpstr>Я-сообщение</vt:lpstr>
      <vt:lpstr>Я-сообщение</vt:lpstr>
      <vt:lpstr>Я-сообщение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поведение в конфликте</dc:title>
  <dc:creator>Администратор</dc:creator>
  <cp:lastModifiedBy>DNA7 X86</cp:lastModifiedBy>
  <cp:revision>170</cp:revision>
  <dcterms:created xsi:type="dcterms:W3CDTF">2015-02-16T07:45:38Z</dcterms:created>
  <dcterms:modified xsi:type="dcterms:W3CDTF">2017-02-01T15:00:50Z</dcterms:modified>
</cp:coreProperties>
</file>